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371" r:id="rId19"/>
    <p:sldId id="272" r:id="rId20"/>
    <p:sldId id="3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73" r:id="rId60"/>
    <p:sldId id="311" r:id="rId61"/>
    <p:sldId id="312" r:id="rId62"/>
    <p:sldId id="314" r:id="rId63"/>
    <p:sldId id="315" r:id="rId64"/>
    <p:sldId id="316" r:id="rId65"/>
    <p:sldId id="317" r:id="rId66"/>
    <p:sldId id="318" r:id="rId67"/>
    <p:sldId id="319" r:id="rId68"/>
    <p:sldId id="320" r:id="rId69"/>
    <p:sldId id="321" r:id="rId70"/>
    <p:sldId id="322" r:id="rId71"/>
    <p:sldId id="323" r:id="rId72"/>
    <p:sldId id="324" r:id="rId73"/>
    <p:sldId id="325" r:id="rId74"/>
    <p:sldId id="326" r:id="rId75"/>
    <p:sldId id="327" r:id="rId76"/>
    <p:sldId id="328" r:id="rId77"/>
    <p:sldId id="329" r:id="rId78"/>
    <p:sldId id="330" r:id="rId79"/>
    <p:sldId id="331" r:id="rId80"/>
    <p:sldId id="332" r:id="rId81"/>
    <p:sldId id="333" r:id="rId82"/>
    <p:sldId id="334" r:id="rId83"/>
    <p:sldId id="335" r:id="rId84"/>
    <p:sldId id="336" r:id="rId85"/>
    <p:sldId id="337" r:id="rId86"/>
    <p:sldId id="338" r:id="rId87"/>
    <p:sldId id="339" r:id="rId88"/>
    <p:sldId id="340" r:id="rId89"/>
    <p:sldId id="341" r:id="rId90"/>
    <p:sldId id="342" r:id="rId91"/>
    <p:sldId id="343" r:id="rId92"/>
    <p:sldId id="344" r:id="rId93"/>
    <p:sldId id="345" r:id="rId94"/>
    <p:sldId id="346" r:id="rId95"/>
    <p:sldId id="347" r:id="rId96"/>
    <p:sldId id="348" r:id="rId97"/>
    <p:sldId id="349" r:id="rId98"/>
    <p:sldId id="350" r:id="rId99"/>
    <p:sldId id="351" r:id="rId100"/>
    <p:sldId id="352" r:id="rId101"/>
    <p:sldId id="353" r:id="rId102"/>
    <p:sldId id="354" r:id="rId103"/>
    <p:sldId id="355" r:id="rId104"/>
    <p:sldId id="356" r:id="rId105"/>
    <p:sldId id="357" r:id="rId106"/>
    <p:sldId id="358" r:id="rId107"/>
    <p:sldId id="359" r:id="rId108"/>
    <p:sldId id="374" r:id="rId109"/>
    <p:sldId id="375" r:id="rId110"/>
    <p:sldId id="360" r:id="rId111"/>
    <p:sldId id="361" r:id="rId112"/>
    <p:sldId id="362" r:id="rId113"/>
    <p:sldId id="363" r:id="rId114"/>
    <p:sldId id="364" r:id="rId115"/>
    <p:sldId id="365" r:id="rId116"/>
    <p:sldId id="366" r:id="rId117"/>
    <p:sldId id="367" r:id="rId118"/>
    <p:sldId id="368" r:id="rId119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70" d="100"/>
          <a:sy n="70" d="100"/>
        </p:scale>
        <p:origin x="-1164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7.xml"/><Relationship Id="rId98" Type="http://schemas.openxmlformats.org/officeDocument/2006/relationships/slide" Target="slides/slide96.xml"/><Relationship Id="rId97" Type="http://schemas.openxmlformats.org/officeDocument/2006/relationships/slide" Target="slides/slide95.xml"/><Relationship Id="rId96" Type="http://schemas.openxmlformats.org/officeDocument/2006/relationships/slide" Target="slides/slide94.xml"/><Relationship Id="rId95" Type="http://schemas.openxmlformats.org/officeDocument/2006/relationships/slide" Target="slides/slide93.xml"/><Relationship Id="rId94" Type="http://schemas.openxmlformats.org/officeDocument/2006/relationships/slide" Target="slides/slide92.xml"/><Relationship Id="rId93" Type="http://schemas.openxmlformats.org/officeDocument/2006/relationships/slide" Target="slides/slide91.xml"/><Relationship Id="rId92" Type="http://schemas.openxmlformats.org/officeDocument/2006/relationships/slide" Target="slides/slide90.xml"/><Relationship Id="rId91" Type="http://schemas.openxmlformats.org/officeDocument/2006/relationships/slide" Target="slides/slide89.xml"/><Relationship Id="rId90" Type="http://schemas.openxmlformats.org/officeDocument/2006/relationships/slide" Target="slides/slide88.xml"/><Relationship Id="rId9" Type="http://schemas.openxmlformats.org/officeDocument/2006/relationships/slide" Target="slides/slide7.xml"/><Relationship Id="rId89" Type="http://schemas.openxmlformats.org/officeDocument/2006/relationships/slide" Target="slides/slide87.xml"/><Relationship Id="rId88" Type="http://schemas.openxmlformats.org/officeDocument/2006/relationships/slide" Target="slides/slide86.xml"/><Relationship Id="rId87" Type="http://schemas.openxmlformats.org/officeDocument/2006/relationships/slide" Target="slides/slide85.xml"/><Relationship Id="rId86" Type="http://schemas.openxmlformats.org/officeDocument/2006/relationships/slide" Target="slides/slide84.xml"/><Relationship Id="rId85" Type="http://schemas.openxmlformats.org/officeDocument/2006/relationships/slide" Target="slides/slide83.xml"/><Relationship Id="rId84" Type="http://schemas.openxmlformats.org/officeDocument/2006/relationships/slide" Target="slides/slide82.xml"/><Relationship Id="rId83" Type="http://schemas.openxmlformats.org/officeDocument/2006/relationships/slide" Target="slides/slide81.xml"/><Relationship Id="rId82" Type="http://schemas.openxmlformats.org/officeDocument/2006/relationships/slide" Target="slides/slide80.xml"/><Relationship Id="rId81" Type="http://schemas.openxmlformats.org/officeDocument/2006/relationships/slide" Target="slides/slide79.xml"/><Relationship Id="rId80" Type="http://schemas.openxmlformats.org/officeDocument/2006/relationships/slide" Target="slides/slide78.xml"/><Relationship Id="rId8" Type="http://schemas.openxmlformats.org/officeDocument/2006/relationships/slide" Target="slides/slide6.xml"/><Relationship Id="rId79" Type="http://schemas.openxmlformats.org/officeDocument/2006/relationships/slide" Target="slides/slide77.xml"/><Relationship Id="rId78" Type="http://schemas.openxmlformats.org/officeDocument/2006/relationships/slide" Target="slides/slide76.xml"/><Relationship Id="rId77" Type="http://schemas.openxmlformats.org/officeDocument/2006/relationships/slide" Target="slides/slide75.xml"/><Relationship Id="rId76" Type="http://schemas.openxmlformats.org/officeDocument/2006/relationships/slide" Target="slides/slide74.xml"/><Relationship Id="rId75" Type="http://schemas.openxmlformats.org/officeDocument/2006/relationships/slide" Target="slides/slide73.xml"/><Relationship Id="rId74" Type="http://schemas.openxmlformats.org/officeDocument/2006/relationships/slide" Target="slides/slide72.xml"/><Relationship Id="rId73" Type="http://schemas.openxmlformats.org/officeDocument/2006/relationships/slide" Target="slides/slide71.xml"/><Relationship Id="rId72" Type="http://schemas.openxmlformats.org/officeDocument/2006/relationships/slide" Target="slides/slide70.xml"/><Relationship Id="rId71" Type="http://schemas.openxmlformats.org/officeDocument/2006/relationships/slide" Target="slides/slide69.xml"/><Relationship Id="rId70" Type="http://schemas.openxmlformats.org/officeDocument/2006/relationships/slide" Target="slides/slide68.xml"/><Relationship Id="rId7" Type="http://schemas.openxmlformats.org/officeDocument/2006/relationships/slide" Target="slides/slide5.xml"/><Relationship Id="rId69" Type="http://schemas.openxmlformats.org/officeDocument/2006/relationships/slide" Target="slides/slide67.xml"/><Relationship Id="rId68" Type="http://schemas.openxmlformats.org/officeDocument/2006/relationships/slide" Target="slides/slide66.xml"/><Relationship Id="rId67" Type="http://schemas.openxmlformats.org/officeDocument/2006/relationships/slide" Target="slides/slide65.xml"/><Relationship Id="rId66" Type="http://schemas.openxmlformats.org/officeDocument/2006/relationships/slide" Target="slides/slide64.xml"/><Relationship Id="rId65" Type="http://schemas.openxmlformats.org/officeDocument/2006/relationships/slide" Target="slides/slide63.xml"/><Relationship Id="rId64" Type="http://schemas.openxmlformats.org/officeDocument/2006/relationships/slide" Target="slides/slide62.xml"/><Relationship Id="rId63" Type="http://schemas.openxmlformats.org/officeDocument/2006/relationships/slide" Target="slides/slide61.xml"/><Relationship Id="rId62" Type="http://schemas.openxmlformats.org/officeDocument/2006/relationships/slide" Target="slides/slide60.xml"/><Relationship Id="rId61" Type="http://schemas.openxmlformats.org/officeDocument/2006/relationships/slide" Target="slides/slide59.xml"/><Relationship Id="rId60" Type="http://schemas.openxmlformats.org/officeDocument/2006/relationships/slide" Target="slides/slide58.xml"/><Relationship Id="rId6" Type="http://schemas.openxmlformats.org/officeDocument/2006/relationships/slide" Target="slides/slide4.xml"/><Relationship Id="rId59" Type="http://schemas.openxmlformats.org/officeDocument/2006/relationships/slide" Target="slides/slide57.xml"/><Relationship Id="rId58" Type="http://schemas.openxmlformats.org/officeDocument/2006/relationships/slide" Target="slides/slide56.xml"/><Relationship Id="rId57" Type="http://schemas.openxmlformats.org/officeDocument/2006/relationships/slide" Target="slides/slide55.xml"/><Relationship Id="rId56" Type="http://schemas.openxmlformats.org/officeDocument/2006/relationships/slide" Target="slides/slide54.xml"/><Relationship Id="rId55" Type="http://schemas.openxmlformats.org/officeDocument/2006/relationships/slide" Target="slides/slide53.xml"/><Relationship Id="rId54" Type="http://schemas.openxmlformats.org/officeDocument/2006/relationships/slide" Target="slides/slide52.xml"/><Relationship Id="rId53" Type="http://schemas.openxmlformats.org/officeDocument/2006/relationships/slide" Target="slides/slide51.xml"/><Relationship Id="rId52" Type="http://schemas.openxmlformats.org/officeDocument/2006/relationships/slide" Target="slides/slide50.xml"/><Relationship Id="rId51" Type="http://schemas.openxmlformats.org/officeDocument/2006/relationships/slide" Target="slides/slide49.xml"/><Relationship Id="rId50" Type="http://schemas.openxmlformats.org/officeDocument/2006/relationships/slide" Target="slides/slide48.xml"/><Relationship Id="rId5" Type="http://schemas.openxmlformats.org/officeDocument/2006/relationships/slide" Target="slides/slide3.xml"/><Relationship Id="rId49" Type="http://schemas.openxmlformats.org/officeDocument/2006/relationships/slide" Target="slides/slide47.xml"/><Relationship Id="rId48" Type="http://schemas.openxmlformats.org/officeDocument/2006/relationships/slide" Target="slides/slide46.xml"/><Relationship Id="rId47" Type="http://schemas.openxmlformats.org/officeDocument/2006/relationships/slide" Target="slides/slide45.xml"/><Relationship Id="rId46" Type="http://schemas.openxmlformats.org/officeDocument/2006/relationships/slide" Target="slides/slide44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2" Type="http://schemas.openxmlformats.org/officeDocument/2006/relationships/tableStyles" Target="tableStyles.xml"/><Relationship Id="rId121" Type="http://schemas.openxmlformats.org/officeDocument/2006/relationships/viewProps" Target="viewProps.xml"/><Relationship Id="rId120" Type="http://schemas.openxmlformats.org/officeDocument/2006/relationships/presProps" Target="presProps.xml"/><Relationship Id="rId12" Type="http://schemas.openxmlformats.org/officeDocument/2006/relationships/slide" Target="slides/slide10.xml"/><Relationship Id="rId119" Type="http://schemas.openxmlformats.org/officeDocument/2006/relationships/slide" Target="slides/slide117.xml"/><Relationship Id="rId118" Type="http://schemas.openxmlformats.org/officeDocument/2006/relationships/slide" Target="slides/slide116.xml"/><Relationship Id="rId117" Type="http://schemas.openxmlformats.org/officeDocument/2006/relationships/slide" Target="slides/slide115.xml"/><Relationship Id="rId116" Type="http://schemas.openxmlformats.org/officeDocument/2006/relationships/slide" Target="slides/slide114.xml"/><Relationship Id="rId115" Type="http://schemas.openxmlformats.org/officeDocument/2006/relationships/slide" Target="slides/slide113.xml"/><Relationship Id="rId114" Type="http://schemas.openxmlformats.org/officeDocument/2006/relationships/slide" Target="slides/slide112.xml"/><Relationship Id="rId113" Type="http://schemas.openxmlformats.org/officeDocument/2006/relationships/slide" Target="slides/slide111.xml"/><Relationship Id="rId112" Type="http://schemas.openxmlformats.org/officeDocument/2006/relationships/slide" Target="slides/slide110.xml"/><Relationship Id="rId111" Type="http://schemas.openxmlformats.org/officeDocument/2006/relationships/slide" Target="slides/slide109.xml"/><Relationship Id="rId110" Type="http://schemas.openxmlformats.org/officeDocument/2006/relationships/slide" Target="slides/slide108.xml"/><Relationship Id="rId11" Type="http://schemas.openxmlformats.org/officeDocument/2006/relationships/slide" Target="slides/slide9.xml"/><Relationship Id="rId109" Type="http://schemas.openxmlformats.org/officeDocument/2006/relationships/slide" Target="slides/slide107.xml"/><Relationship Id="rId108" Type="http://schemas.openxmlformats.org/officeDocument/2006/relationships/slide" Target="slides/slide106.xml"/><Relationship Id="rId107" Type="http://schemas.openxmlformats.org/officeDocument/2006/relationships/slide" Target="slides/slide105.xml"/><Relationship Id="rId106" Type="http://schemas.openxmlformats.org/officeDocument/2006/relationships/slide" Target="slides/slide104.xml"/><Relationship Id="rId105" Type="http://schemas.openxmlformats.org/officeDocument/2006/relationships/slide" Target="slides/slide103.xml"/><Relationship Id="rId104" Type="http://schemas.openxmlformats.org/officeDocument/2006/relationships/slide" Target="slides/slide102.xml"/><Relationship Id="rId103" Type="http://schemas.openxmlformats.org/officeDocument/2006/relationships/slide" Target="slides/slide101.xml"/><Relationship Id="rId102" Type="http://schemas.openxmlformats.org/officeDocument/2006/relationships/slide" Target="slides/slide100.xml"/><Relationship Id="rId101" Type="http://schemas.openxmlformats.org/officeDocument/2006/relationships/slide" Target="slides/slide99.xml"/><Relationship Id="rId100" Type="http://schemas.openxmlformats.org/officeDocument/2006/relationships/slide" Target="slides/slide98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9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jpe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1.jpeg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2.jpeg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3.jpeg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4.jpeg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5.jpeg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6.jpeg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7.jpeg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8.jpeg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9.jpeg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0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jpeg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1.jpeg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2.jpeg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3.jpeg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4.jpeg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5.jpeg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6.jpeg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7.jpeg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8.jpeg"/><Relationship Id="rId1" Type="http://schemas.openxmlformats.org/officeDocument/2006/relationships/image" Target="../media/image17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1.jpeg"/><Relationship Id="rId1" Type="http://schemas.openxmlformats.org/officeDocument/2006/relationships/image" Target="../media/image20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6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8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9.jpe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0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1.jpe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2.jpe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3.jpe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4.jpe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5.jpe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6.jpe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7.jpe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8.jpe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9.jpe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0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1.jpe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2.jpe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3.jpe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4.jpe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5.jpe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6.jpe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7.jpe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8.jpe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9.jpe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0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jpe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1.jpe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2.jpe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3.jpe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4.jpe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5.jpe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6.jpe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7.jpe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8.jpe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9.jpe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0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jpe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1.jpe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2.jpe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3.jpe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4.jpe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5.jpe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6.jpe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7.jpe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8.jpe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9.jpe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0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jpe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1.jpe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2.jpe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3.jpe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4.jpe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5.jpe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6.jpe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7.jpe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8.jpe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9.jpe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0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jpe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1.jpe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2.jpe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3.jpe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4.jpe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5.jpe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6.jpe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7.jpeg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8.jpe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9.jpe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0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jpe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1.jpe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2.jpeg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3.jpeg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4.jpeg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5.jpeg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6.jpeg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7.jpeg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8.jpeg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9.jpeg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025" name="Picture 1" descr="C:\Users\ZenPAUL\AppData\Roaming\Tencent\Users\2227088077\QQ\WinTemp\RichOle\KE_E3}6A3@ATF80@@3SP)N0.jpg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0" y="0"/>
            <a:ext cx="9048750" cy="63817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28001" name="Picture 1" descr="C:\Users\ZenPAUL\AppData\Roaming\Tencent\Users\2227088077\QQ\WinTemp\RichOle\(~X8U6YNB2W[UF)E%ZB9IP5.jpg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0" y="0"/>
            <a:ext cx="9039225" cy="67437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7889" name="Picture 1" descr="C:\Users\ZenPAUL\AppData\Roaming\Tencent\Users\2227088077\QQ\WinTemp\RichOle\}J6RMOKJ5)5BBYNF9__LIY1.jpg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0" y="0"/>
            <a:ext cx="9039225" cy="68008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6865" name="Picture 1" descr="C:\Users\ZenPAUL\AppData\Roaming\Tencent\Users\2227088077\QQ\WinTemp\RichOle\5_~U56~DHQATA]KATDHH5I8.jpg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0" y="0"/>
            <a:ext cx="9001125" cy="67627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5841" name="Picture 1" descr="C:\Users\ZenPAUL\AppData\Roaming\Tencent\Users\2227088077\QQ\WinTemp\RichOle\KH3PQ$B26QVKRY2EN)`U9(A.jpg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0" y="0"/>
            <a:ext cx="9020175" cy="68008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4817" name="Picture 1" descr="C:\Users\ZenPAUL\AppData\Roaming\Tencent\Users\2227088077\QQ\WinTemp\RichOle\V(G4P~OXEAPZBEUJK%III{R.jpg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0" y="0"/>
            <a:ext cx="9001125" cy="679132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3793" name="Picture 1" descr="C:\Users\ZenPAUL\AppData\Roaming\Tencent\Users\2227088077\QQ\WinTemp\RichOle\4Q~JGX9VFM(W0FBFC4S_0WM.jpg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0" y="0"/>
            <a:ext cx="9029700" cy="679132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2769" name="Picture 1" descr="C:\Users\ZenPAUL\AppData\Roaming\Tencent\Users\2227088077\QQ\WinTemp\RichOle\N)8)4CC9A$ZMNW`6QL]8R~K.jpg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0" y="0"/>
            <a:ext cx="8991600" cy="67722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1745" name="Picture 1" descr="C:\Users\ZenPAUL\AppData\Roaming\Tencent\Users\2227088077\QQ\WinTemp\RichOle\V9B}@J1CNSFSE)613DAPA~J.jpg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0" y="0"/>
            <a:ext cx="9010650" cy="67818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35169" name="Picture 1" descr="C:\Users\ZenPAUL\AppData\Roaming\Tencent\Users\2227088077\QQ\WinTemp\RichOle\CM`{`~_YM{Z4E8{S(1FPJ4S.jpg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0" y="0"/>
            <a:ext cx="9077325" cy="67722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34145" name="Picture 1" descr="C:\Users\ZenPAUL\AppData\Roaming\Tencent\Users\2227088077\QQ\WinTemp\RichOle\L]5)1{{ZYDG)U4_X`]26I_X.jpg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0" y="0"/>
            <a:ext cx="9020175" cy="675322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0721" name="Picture 1" descr="C:\Users\ZenPAUL\AppData\Roaming\Tencent\Users\2227088077\QQ\WinTemp\RichOle\PU@M`@@LP}DRV{Q8PMO`)BM.jpg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0" y="0"/>
            <a:ext cx="9001125" cy="679132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26977" name="Picture 1" descr="C:\Users\ZenPAUL\AppData\Roaming\Tencent\Users\2227088077\QQ\WinTemp\RichOle\5JEJ6MA}2W10W_O5}Q}3ETO.jpg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0" y="0"/>
            <a:ext cx="9048750" cy="67627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29697" name="Picture 1" descr="C:\Users\ZenPAUL\AppData\Roaming\Tencent\Users\2227088077\QQ\WinTemp\RichOle\(3K@`%`_5KLUY`QN_@AT_PF.jpg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0" y="0"/>
            <a:ext cx="9010650" cy="679132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28673" name="Picture 1" descr="C:\Users\ZenPAUL\AppData\Roaming\Tencent\Users\2227088077\QQ\WinTemp\RichOle\IWVX6QS8$)SE2[U}IX0KZTW.jpg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0" y="0"/>
            <a:ext cx="9020175" cy="67722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27649" name="Picture 1" descr="C:\Users\ZenPAUL\AppData\Roaming\Tencent\Users\2227088077\QQ\WinTemp\RichOle\`KH9IX54F_2HGT%GX`1QA$1.jpg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0" y="0"/>
            <a:ext cx="9010650" cy="67627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26625" name="Picture 1" descr="C:\Users\ZenPAUL\AppData\Roaming\Tencent\Users\2227088077\QQ\WinTemp\RichOle\]XC6PB{6~~E)H(LCGAF387M.jpg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0" y="0"/>
            <a:ext cx="9048750" cy="67818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25601" name="Picture 1" descr="C:\Users\ZenPAUL\AppData\Roaming\Tencent\Users\2227088077\QQ\WinTemp\RichOle\WIJSF]YAW92Z6~DCNM@}L)V.jpg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0" y="0"/>
            <a:ext cx="9048750" cy="679132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24577" name="Picture 1" descr="C:\Users\ZenPAUL\AppData\Roaming\Tencent\Users\2227088077\QQ\WinTemp\RichOle\8FGFN{Z_V8~~4]H`T{$EE1G.jpg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0" y="0"/>
            <a:ext cx="9058275" cy="67627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23553" name="Picture 1" descr="C:\Users\ZenPAUL\AppData\Roaming\Tencent\Users\2227088077\QQ\WinTemp\RichOle\K407HOJV%UYEK1T~7(6Y}[S.jpg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0" y="0"/>
            <a:ext cx="9058275" cy="679132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0034" y="2714620"/>
            <a:ext cx="8229600" cy="1143000"/>
          </a:xfrm>
        </p:spPr>
        <p:txBody>
          <a:bodyPr/>
          <a:lstStyle/>
          <a:p>
            <a:r>
              <a:rPr lang="zh-CN" altLang="en-US" dirty="0" smtClean="0"/>
              <a:t>完</a:t>
            </a:r>
            <a:endParaRPr lang="zh-CN" alt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25953" name="Picture 1" descr="C:\Users\ZenPAUL\AppData\Roaming\Tencent\Users\2227088077\QQ\WinTemp\RichOle\EKLO65WVP]1`_O6CZ{R}QVY.jpg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0" y="0"/>
            <a:ext cx="9029700" cy="675322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24929" name="Picture 1" descr="C:\Users\ZenPAUL\AppData\Roaming\Tencent\Users\2227088077\QQ\WinTemp\RichOle\(E@69X5]QEW6ET63_EKZNFQ.jpg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0" y="0"/>
            <a:ext cx="9029700" cy="679132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23905" name="Picture 1" descr="C:\Users\ZenPAUL\AppData\Roaming\Tencent\Users\2227088077\QQ\WinTemp\RichOle\C)LM~IHE~7)O4W{LINT[]ZV.jpg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0" y="0"/>
            <a:ext cx="9048750" cy="67722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22881" name="Picture 1" descr="C:\Users\ZenPAUL\AppData\Roaming\Tencent\Users\2227088077\QQ\WinTemp\RichOle\Z499[OK641E%[0M34~UIM)E.jpg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0" y="0"/>
            <a:ext cx="9029700" cy="67818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21857" name="Picture 1" descr="C:\Users\ZenPAUL\AppData\Roaming\Tencent\Users\2227088077\QQ\WinTemp\RichOle\LXL_CGMXKK_QZFLJSFE265U.jpg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0" y="0"/>
            <a:ext cx="9048750" cy="67722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31073" name="Picture 1" descr="C:\Users\ZenPAUL\AppData\Roaming\Tencent\Users\2227088077\QQ\WinTemp\RichOle\(4@X_2E)6}FKKB{ZL%Z_@2N.jpg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0" y="0"/>
            <a:ext cx="9058275" cy="679132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20833" name="Picture 1" descr="C:\Users\ZenPAUL\AppData\Roaming\Tencent\Users\2227088077\QQ\WinTemp\RichOle\`8E6LX_SEA]4@_(J}C~9MYH.jpg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0" y="0"/>
            <a:ext cx="9048750" cy="6781800"/>
          </a:xfrm>
          <a:prstGeom prst="rect">
            <a:avLst/>
          </a:prstGeom>
          <a:noFill/>
        </p:spPr>
      </p:pic>
      <p:pic>
        <p:nvPicPr>
          <p:cNvPr id="120834" name="Picture 2" descr="C:\Users\ZenPAUL\AppData\Roaming\Tencent\Users\2227088077\QQ\WinTemp\RichOle\_U10(B3IJ5`THDRYW(@F`LW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048750" cy="67722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32097" name="Picture 1" descr="C:\Users\ZenPAUL\AppData\Roaming\Tencent\Users\2227088077\QQ\WinTemp\RichOle\%G7PRYOY$SWRIUOCK@J07@F.jpg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0" y="0"/>
            <a:ext cx="9039225" cy="67818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4337" name="Picture 1" descr="C:\Users\ZenPAUL\AppData\Roaming\Tencent\Users\2227088077\QQ\WinTemp\RichOle\KE_E3}6A3@ATF80@@3SP)N0.jpg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0" y="0"/>
            <a:ext cx="9048750" cy="63817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19809" name="Picture 1" descr="C:\Users\ZenPAUL\AppData\Roaming\Tencent\Users\2227088077\QQ\WinTemp\RichOle\HCRQGRO8E295E4M`3AMZ[NO.jpg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0" y="0"/>
            <a:ext cx="9010650" cy="6810375"/>
          </a:xfrm>
          <a:prstGeom prst="rect">
            <a:avLst/>
          </a:prstGeom>
          <a:noFill/>
        </p:spPr>
      </p:pic>
      <p:pic>
        <p:nvPicPr>
          <p:cNvPr id="119810" name="Picture 2" descr="C:\Users\ZenPAUL\AppData\Roaming\Tencent\Users\2227088077\QQ\WinTemp\RichOle\(Y9Z)]W4D_HMJ4@FR{7$JHQ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020175" cy="67627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18785" name="Picture 1" descr="C:\Users\ZenPAUL\AppData\Roaming\Tencent\Users\2227088077\QQ\WinTemp\RichOle\NR0Y6%LE_9])QJOVXB}DH(P.jpg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0" y="0"/>
            <a:ext cx="9020175" cy="67818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17761" name="Picture 1" descr="C:\Users\ZenPAUL\AppData\Roaming\Tencent\Users\2227088077\QQ\WinTemp\RichOle\{O@UHR{S78305JCD){IOWX6.jpg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0" y="0"/>
            <a:ext cx="9010650" cy="67722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16737" name="Picture 1" descr="C:\Users\ZenPAUL\AppData\Roaming\Tencent\Users\2227088077\QQ\WinTemp\RichOle\U5VK{PE%(TWL~}D7_F@HGU5.jpg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0" y="0"/>
            <a:ext cx="9039225" cy="67818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15713" name="Picture 1" descr="C:\Users\ZenPAUL\AppData\Roaming\Tencent\Users\2227088077\QQ\WinTemp\RichOle\QR[)T5}$VUA[%9QCUVZ~S6T.jpg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0" y="0"/>
            <a:ext cx="9020175" cy="67722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14689" name="Picture 1" descr="C:\Users\ZenPAUL\AppData\Roaming\Tencent\Users\2227088077\QQ\WinTemp\RichOle\F}KRPBP5FJ{L3$4FN[ENY10.jpg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0" y="0"/>
            <a:ext cx="9039225" cy="67818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13665" name="Picture 1" descr="C:\Users\ZenPAUL\AppData\Roaming\Tencent\Users\2227088077\QQ\WinTemp\RichOle\WFDMGU~`2%G}64TLC~HRDQ2.jpg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0" y="0"/>
            <a:ext cx="9048750" cy="679132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12641" name="Picture 1" descr="C:\Users\ZenPAUL\AppData\Roaming\Tencent\Users\2227088077\QQ\WinTemp\RichOle\06AXFCBWH{AIQS5FHC700XS.jpg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0" y="0"/>
            <a:ext cx="9039225" cy="68008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11617" name="Picture 1" descr="C:\Users\ZenPAUL\AppData\Roaming\Tencent\Users\2227088077\QQ\WinTemp\RichOle\5`8PE429QO3`[(%$~}`CP7K.jpg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0" y="0"/>
            <a:ext cx="9058275" cy="68008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10593" name="Picture 1" descr="C:\Users\ZenPAUL\AppData\Roaming\Tencent\Users\2227088077\QQ\WinTemp\RichOle\[_MZXPYT2R@9UIY6HZ@R{V0.jpg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0" y="0"/>
            <a:ext cx="9029700" cy="675322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5361" name="Picture 1" descr="C:\Users\ZenPAUL\AppData\Roaming\Tencent\Users\2227088077\QQ\WinTemp\RichOle\I8I[[QDWC9H3SOK`I{K]}V7.jpg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0" y="0"/>
            <a:ext cx="9058275" cy="67818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09569" name="Picture 1" descr="C:\Users\ZenPAUL\AppData\Roaming\Tencent\Users\2227088077\QQ\WinTemp\RichOle\UKMTE6$UZA){UM%)GWG3Q5G.jpg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0" y="0"/>
            <a:ext cx="9048750" cy="67627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08545" name="Picture 1" descr="C:\Users\ZenPAUL\AppData\Roaming\Tencent\Users\2227088077\QQ\WinTemp\RichOle\JXT11O)2F(5L2P9MJW(6499.jpg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0" y="0"/>
            <a:ext cx="9039225" cy="67627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07521" name="Picture 1" descr="C:\Users\ZenPAUL\AppData\Roaming\Tencent\Users\2227088077\QQ\WinTemp\RichOle\OD_32}`UGP$1MM($7LUE8{4.jpg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0" y="0"/>
            <a:ext cx="9048750" cy="67627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06497" name="Picture 1" descr="C:\Users\ZenPAUL\AppData\Roaming\Tencent\Users\2227088077\QQ\WinTemp\RichOle\F(FN[P38_GT%%NE$DXZJHT9.jpg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0" y="0"/>
            <a:ext cx="9039225" cy="67722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05473" name="Picture 1" descr="C:\Users\ZenPAUL\AppData\Roaming\Tencent\Users\2227088077\QQ\WinTemp\RichOle\3[7F_KBDJI5VHS]R$R5CO@4.jpg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0" y="0"/>
            <a:ext cx="9029700" cy="67627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04449" name="Picture 1" descr="C:\Users\ZenPAUL\AppData\Roaming\Tencent\Users\2227088077\QQ\WinTemp\RichOle\3~Z@JOM3B]9O36$)(3$6[B7.jpg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0" y="0"/>
            <a:ext cx="9001125" cy="67341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03425" name="Picture 1" descr="C:\Users\ZenPAUL\AppData\Roaming\Tencent\Users\2227088077\QQ\WinTemp\RichOle\(38OMT}R9B4DSKX51L[6X21.jpg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0" y="0"/>
            <a:ext cx="9020175" cy="67818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02401" name="Picture 1" descr="C:\Users\ZenPAUL\AppData\Roaming\Tencent\Users\2227088077\QQ\WinTemp\RichOle\XIJZ3OWBVIKZYCHNAU01N)U.jpg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0" y="0"/>
            <a:ext cx="9020175" cy="67722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01377" name="Picture 1" descr="C:\Users\ZenPAUL\AppData\Roaming\Tencent\Users\2227088077\QQ\WinTemp\RichOle\AU]Y[~6XLGYP$6MEQPMG1~I.jpg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0" y="0"/>
            <a:ext cx="9048750" cy="67722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00353" name="Picture 1" descr="C:\Users\ZenPAUL\AppData\Roaming\Tencent\Users\2227088077\QQ\WinTemp\RichOle\L9[P_T1)$2NCMU$9UYCQL9F.jpg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0" y="0"/>
            <a:ext cx="9058275" cy="67818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6385" name="Picture 1" descr="C:\Users\ZenPAUL\AppData\Roaming\Tencent\Users\2227088077\QQ\WinTemp\RichOle\V}3$94KUQ$WP%I`{R8S$LV6.jpg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0" y="0"/>
            <a:ext cx="9039225" cy="679132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99329" name="Picture 1" descr="C:\Users\ZenPAUL\AppData\Roaming\Tencent\Users\2227088077\QQ\WinTemp\RichOle\($CSE)Z9UAU~BN%%Y[Q5@PL.jpg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0" y="0"/>
            <a:ext cx="9029700" cy="675322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98305" name="Picture 1" descr="C:\Users\ZenPAUL\AppData\Roaming\Tencent\Users\2227088077\QQ\WinTemp\RichOle\~]ZEN{T]RRHAJ`WA4[_UXBQ.jpg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0" y="0"/>
            <a:ext cx="8991600" cy="67722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97281" name="Picture 1" descr="C:\Users\ZenPAUL\AppData\Roaming\Tencent\Users\2227088077\QQ\WinTemp\RichOle\PYU9%AJEGJWIQKN1{JUEEKD.jpg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0" y="0"/>
            <a:ext cx="9001125" cy="679132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96257" name="Picture 1" descr="C:\Users\ZenPAUL\AppData\Roaming\Tencent\Users\2227088077\QQ\WinTemp\RichOle\P0T6EX2UB`1_040N@86GW4S.jpg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0" y="0"/>
            <a:ext cx="9020175" cy="675322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95233" name="Picture 1" descr="C:\Users\ZenPAUL\AppData\Roaming\Tencent\Users\2227088077\QQ\WinTemp\RichOle\}KG}47~]3{D12YLZIZCXBK1.jpg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0" y="0"/>
            <a:ext cx="9048750" cy="67722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94209" name="Picture 1" descr="C:\Users\ZenPAUL\AppData\Roaming\Tencent\Users\2227088077\QQ\WinTemp\RichOle\MIKR~C78~1NM_AJ})~9U@UW.jpg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0" y="0"/>
            <a:ext cx="9029700" cy="67627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93185" name="Picture 1" descr="C:\Users\ZenPAUL\AppData\Roaming\Tencent\Users\2227088077\QQ\WinTemp\RichOle\58)KMZRW2YS9HUJSG[ZQ@]L.jpg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0" y="0"/>
            <a:ext cx="9010650" cy="67627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92161" name="Picture 1" descr="C:\Users\ZenPAUL\AppData\Roaming\Tencent\Users\2227088077\QQ\WinTemp\RichOle\_[N)]%Z$9`E5DF$C@J3TKC9.jpg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0" y="0"/>
            <a:ext cx="9010650" cy="67341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91137" name="Picture 1" descr="C:\Users\ZenPAUL\AppData\Roaming\Tencent\Users\2227088077\QQ\WinTemp\RichOle\0}WV]@[~I]2%SHM$OAVTS~A.jpg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0" y="0"/>
            <a:ext cx="9048750" cy="675322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90113" name="Picture 1" descr="C:\Users\ZenPAUL\AppData\Roaming\Tencent\Users\2227088077\QQ\WinTemp\RichOle\1OI}HN(XGSM{[LERQH2VV(W.jpg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0" y="0"/>
            <a:ext cx="9039225" cy="67722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9457" name="Picture 1" descr="C:\Users\ZenPAUL\AppData\Roaming\Tencent\Users\2227088077\QQ\WinTemp\RichOle\WA@$1T{@LM03HD2KHF3){WN.jpg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0" y="0"/>
            <a:ext cx="9039225" cy="67722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89089" name="Picture 1" descr="C:\Users\ZenPAUL\AppData\Roaming\Tencent\Users\2227088077\QQ\WinTemp\RichOle\SXZ8ZR}_CI%`7]F6)Y~}WRQ.jpg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0" y="0"/>
            <a:ext cx="9039225" cy="68008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88065" name="Picture 1" descr="C:\Users\ZenPAUL\AppData\Roaming\Tencent\Users\2227088077\QQ\WinTemp\RichOle\S[]T)~}J$]L]UI8S%9EI`%S.jpg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0" y="0"/>
            <a:ext cx="9010650" cy="67722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87041" name="Picture 1" descr="C:\Users\ZenPAUL\AppData\Roaming\Tencent\Users\2227088077\QQ\WinTemp\RichOle\7){RQ7{3`M(U7567IDI8Q%L.jpg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0" y="0"/>
            <a:ext cx="9029700" cy="67627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86017" name="Picture 1" descr="C:\Users\ZenPAUL\AppData\Roaming\Tencent\Users\2227088077\QQ\WinTemp\RichOle\@0FFPA0IM2W[(VQKJFG)334.jpg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0" y="0"/>
            <a:ext cx="9039225" cy="67818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84993" name="Picture 1" descr="C:\Users\ZenPAUL\AppData\Roaming\Tencent\Users\2227088077\QQ\WinTemp\RichOle\P6Y2JP(I~PPZ3%ML{P8X5]6.jpg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0" y="0"/>
            <a:ext cx="9029700" cy="67627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83969" name="Picture 1" descr="C:\Users\ZenPAUL\AppData\Roaming\Tencent\Users\2227088077\QQ\WinTemp\RichOle\QYD8XJ3PJ[IYFYPJ(ONT$_S.jpg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0" y="0"/>
            <a:ext cx="9001125" cy="679132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82945" name="Picture 1" descr="C:\Users\ZenPAUL\AppData\Roaming\Tencent\Users\2227088077\QQ\WinTemp\RichOle\457840NBAUJ(XO_R3HPQ9`Q.jpg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0" y="0"/>
            <a:ext cx="9039225" cy="679132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81921" name="Picture 1" descr="C:\Users\ZenPAUL\AppData\Roaming\Tencent\Users\2227088077\QQ\WinTemp\RichOle\1C{{{@F9DSSY)UQ2F{C]_@9.jpg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0" y="0"/>
            <a:ext cx="9010650" cy="68103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Picture 2" descr="C:\Users\ZenPAUL\AppData\Roaming\Tencent\Users\2227088077\QQ\WinTemp\RichOle\L1C[G`8[R2_5YELD9F})`8C.jpg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0" y="0"/>
            <a:ext cx="9048750" cy="67722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80897" name="AutoShape 1" descr="C:\Users\ZenPAUL\AppData\Roaming\Tencent\Users\2227088077\QQ\WinTemp\RichOle\W]CQ`3BT$K_oO}7H%RU%T.jpg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0898" name="AutoShape 2" descr="C:\Users\ZenPAUL\AppData\Roaming\Tencent\Users\2227088077\QQ\WinTemp\RichOle\W]CQ`3BT$K_oO}7H%RU%T.jpg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80899" name="Picture 3" descr="C:\Users\ZenPAUL\AppData\Roaming\Tencent\Users\2227088077\QQ\WinTemp\RichOle\Y_MC{%M6}@{)WCITI~HQ2CK.jpg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0" y="0"/>
            <a:ext cx="9020175" cy="67437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8433" name="Picture 1" descr="C:\Users\ZenPAUL\AppData\Roaming\Tencent\Users\2227088077\QQ\WinTemp\RichOle\VM~WTX6~6[W[B6ET0W(O[CR.jpg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0" y="0"/>
            <a:ext cx="9058275" cy="67818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9873" name="Picture 1" descr="C:\Users\ZenPAUL\AppData\Roaming\Tencent\Users\2227088077\QQ\WinTemp\RichOle\00~7QFAH~AECRVOHW86PGXV.jpg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0" y="0"/>
            <a:ext cx="9020175" cy="67437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7825" name="Picture 1" descr="C:\Users\ZenPAUL\AppData\Roaming\Tencent\Users\2227088077\QQ\WinTemp\RichOle\UTJ6ZE)59(5C}C8T_MAQRW9.jpg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0" y="0"/>
            <a:ext cx="9010650" cy="67722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6801" name="Picture 1" descr="C:\Users\ZenPAUL\AppData\Roaming\Tencent\Users\2227088077\QQ\WinTemp\RichOle\3JRNHQID)5P]HQKZKGU6N{R.jpg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0" y="0"/>
            <a:ext cx="9010650" cy="67818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5777" name="Picture 1" descr="C:\Users\ZenPAUL\AppData\Roaming\Tencent\Users\2227088077\QQ\WinTemp\RichOle\B6NLQ[4U1LRO{%3`%}I8Q5T.jpg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0" y="0"/>
            <a:ext cx="8972550" cy="67722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4753" name="Picture 1" descr="C:\Users\ZenPAUL\AppData\Roaming\Tencent\Users\2227088077\QQ\WinTemp\RichOle\HSWB]76T7O[O7]J6~STTM6I.jpg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0" y="0"/>
            <a:ext cx="9020175" cy="67722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3729" name="Picture 1" descr="C:\Users\ZenPAUL\AppData\Roaming\Tencent\Users\2227088077\QQ\WinTemp\RichOle\KN3~HJ84@W`}L7}]MKHH0{7.jpg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0" y="0"/>
            <a:ext cx="9020175" cy="67627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2705" name="Picture 1" descr="C:\Users\ZenPAUL\AppData\Roaming\Tencent\Users\2227088077\QQ\WinTemp\RichOle\}01JPIB2HPGKYS(T1D3OUKG.jpg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0" y="0"/>
            <a:ext cx="9039225" cy="679132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1681" name="Picture 1" descr="C:\Users\ZenPAUL\AppData\Roaming\Tencent\Users\2227088077\QQ\WinTemp\RichOle\]870O3SR6T)35}QC5`N%R8D.jpg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0" y="0"/>
            <a:ext cx="9029700" cy="67627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0657" name="Picture 1" descr="C:\Users\ZenPAUL\AppData\Roaming\Tencent\Users\2227088077\QQ\WinTemp\RichOle\~I2HO3EQGPCN$LE4]BYXLB3.jpg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0" y="0"/>
            <a:ext cx="9039225" cy="68008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9633" name="Picture 1" descr="C:\Users\ZenPAUL\AppData\Roaming\Tencent\Users\2227088077\QQ\WinTemp\RichOle\NSIOKKQ9%%`2L31$S}ZYJRY.jpg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0" y="0"/>
            <a:ext cx="9001125" cy="67818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7410" name="Picture 2" descr="C:\Users\ZenPAUL\AppData\Roaming\Tencent\Users\2227088077\QQ\WinTemp\RichOle\JX6%8WDET)GU}1{}9YJX2{N.jpg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0" y="0"/>
            <a:ext cx="9058275" cy="67818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8609" name="Picture 1" descr="C:\Users\ZenPAUL\AppData\Roaming\Tencent\Users\2227088077\QQ\WinTemp\RichOle\]Z)~C(8B%2{GS1AG}]_I~@4.jpg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0" y="0"/>
            <a:ext cx="9029700" cy="67627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7585" name="Picture 1" descr="C:\Users\ZenPAUL\AppData\Roaming\Tencent\Users\2227088077\QQ\WinTemp\RichOle\1T%1NV4]HD(F_XA(9PRLH3P.jpg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0" y="0"/>
            <a:ext cx="9029700" cy="67818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6561" name="Picture 1" descr="C:\Users\ZenPAUL\AppData\Roaming\Tencent\Users\2227088077\QQ\WinTemp\RichOle\YCTCIEE@9RE0}T(1_78SUJO.jpg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0" y="0"/>
            <a:ext cx="9039225" cy="68008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5537" name="Picture 1" descr="C:\Users\ZenPAUL\AppData\Roaming\Tencent\Users\2227088077\QQ\WinTemp\RichOle\B9]4EBX0J{YM1AHYL9EX(I9.jpg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0" y="0"/>
            <a:ext cx="9010650" cy="67722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4513" name="Picture 1" descr="C:\Users\ZenPAUL\AppData\Roaming\Tencent\Users\2227088077\QQ\WinTemp\RichOle\}9]@9PU)13T`GP78ETRB8A1.jpg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0" y="0"/>
            <a:ext cx="9039225" cy="67341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3489" name="Picture 1" descr="C:\Users\ZenPAUL\AppData\Roaming\Tencent\Users\2227088077\QQ\WinTemp\RichOle\_~~DGS9EJD)RUVK`TA4Y6PU.jpg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0" y="0"/>
            <a:ext cx="9048750" cy="67627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2465" name="Picture 1" descr="C:\Users\ZenPAUL\AppData\Roaming\Tencent\Users\2227088077\QQ\WinTemp\RichOle\2T9Q]1B{1FBOFDPVY2HG6HW.jpg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0" y="0"/>
            <a:ext cx="9029700" cy="68199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1441" name="AutoShape 1" descr="C:\Users\ZenPAUL\AppData\Roaming\Tencent\Users\2227088077\QQ\WinTemp\RichOle\'OXG{V[BZ_UGY1P[]U9~F.jpg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61442" name="Picture 2" descr="C:\Users\ZenPAUL\AppData\Roaming\Tencent\Users\2227088077\QQ\WinTemp\RichOle\Q)H1}V@L7[B(4TITPTL$FN7.jpg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0" y="0"/>
            <a:ext cx="9029700" cy="67341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0417" name="Picture 1" descr="C:\Users\ZenPAUL\AppData\Roaming\Tencent\Users\2227088077\QQ\WinTemp\RichOle\N4I[@6EX]I`(D~YSWTH(JLO.jpg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0" y="0"/>
            <a:ext cx="9048750" cy="68103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9393" name="Picture 1" descr="C:\Users\ZenPAUL\AppData\Roaming\Tencent\Users\2227088077\QQ\WinTemp\RichOle\KU]919E25AG6L]}9WC3C39U.jpg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0" y="0"/>
            <a:ext cx="9010650" cy="67722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30049" name="Picture 1" descr="C:\Users\ZenPAUL\AppData\Roaming\Tencent\Users\2227088077\QQ\WinTemp\RichOle\[7D~_`F%_$C5DF}IIBQFJ7R.jpg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0" y="0"/>
            <a:ext cx="9048750" cy="675322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8369" name="Picture 1" descr="C:\Users\ZenPAUL\AppData\Roaming\Tencent\Users\2227088077\QQ\WinTemp\RichOle\5J{TI~V7I30U356S5B{(2RP.jpg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0" y="0"/>
            <a:ext cx="9001125" cy="67722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7345" name="Picture 1" descr="C:\Users\ZenPAUL\AppData\Roaming\Tencent\Users\2227088077\QQ\WinTemp\RichOle\8AD0HLJ%HHRKX[G77MT`83R.jpg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0" y="0"/>
            <a:ext cx="9010650" cy="67627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6321" name="Picture 1" descr="C:\Users\ZenPAUL\AppData\Roaming\Tencent\Users\2227088077\QQ\WinTemp\RichOle\OX@(0D[JB1)730S]J5E{B]U.jpg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0" y="0"/>
            <a:ext cx="9039225" cy="67722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5297" name="Picture 1" descr="C:\Users\ZenPAUL\AppData\Roaming\Tencent\Users\2227088077\QQ\WinTemp\RichOle\ZUFGV(X)YF]K(ESXVSL})D3.jpg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0" y="0"/>
            <a:ext cx="9020175" cy="675322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4273" name="Picture 1" descr="C:\Users\ZenPAUL\AppData\Roaming\Tencent\Users\2227088077\QQ\WinTemp\RichOle\AT39)T~0PINTXVZCB)`2`@N.jpg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0" y="0"/>
            <a:ext cx="9058275" cy="679132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3249" name="Picture 1" descr="C:\Users\ZenPAUL\AppData\Roaming\Tencent\Users\2227088077\QQ\WinTemp\RichOle\CS8}O09@@DFP190V9J~C(43.jpg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0" y="0"/>
            <a:ext cx="9010650" cy="675322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2225" name="Picture 1" descr="C:\Users\ZenPAUL\AppData\Roaming\Tencent\Users\2227088077\QQ\WinTemp\RichOle\0@DTE@3Q_1{WSE3KJF)7ASR.jpg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0" y="0"/>
            <a:ext cx="9029700" cy="67722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1201" name="Picture 1" descr="C:\Users\ZenPAUL\AppData\Roaming\Tencent\Users\2227088077\QQ\WinTemp\RichOle\D4])J`QU8H2$JF}B@76UHBC.jpg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0" y="0"/>
            <a:ext cx="9029700" cy="67627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0177" name="Picture 1" descr="C:\Users\ZenPAUL\AppData\Roaming\Tencent\Users\2227088077\QQ\WinTemp\RichOle\]PC@}0U5`S3UV2C}Q52NB_C.jpg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0" y="0"/>
            <a:ext cx="9010650" cy="67722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9153" name="Picture 1" descr="C:\Users\ZenPAUL\AppData\Roaming\Tencent\Users\2227088077\QQ\WinTemp\RichOle\OL0]@O0CD1T@@@JL`N@KBYD.jpg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0" y="0"/>
            <a:ext cx="8943975" cy="67246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29025" name="Picture 1" descr="C:\Users\ZenPAUL\AppData\Roaming\Tencent\Users\2227088077\QQ\WinTemp\RichOle\FO[H{{RNJJAGH~XR%U$F(02.jpg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0" y="0"/>
            <a:ext cx="9048750" cy="67627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8129" name="Picture 1" descr="C:\Users\ZenPAUL\AppData\Roaming\Tencent\Users\2227088077\QQ\WinTemp\RichOle\S4O75KU$TML94[[4@ZKRNJQ.jpg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0" y="0"/>
            <a:ext cx="9039225" cy="67341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7105" name="Picture 1" descr="C:\Users\ZenPAUL\AppData\Roaming\Tencent\Users\2227088077\QQ\WinTemp\RichOle\{2W4~`JD6QYIPLU$_K5GZ0J.jpg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0" y="0"/>
            <a:ext cx="9029700" cy="68008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6081" name="Picture 1" descr="C:\Users\ZenPAUL\AppData\Roaming\Tencent\Users\2227088077\QQ\WinTemp\RichOle\Y6ATWSWNKJSH{`}6TCYFREQ.jpg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0" y="0"/>
            <a:ext cx="9029700" cy="675322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5057" name="Picture 1" descr="C:\Users\ZenPAUL\AppData\Roaming\Tencent\Users\2227088077\QQ\WinTemp\RichOle\$J4OSL7H0(Y0JS~11Z_KG@4.jpg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0" y="0"/>
            <a:ext cx="9029700" cy="67818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4033" name="Picture 1" descr="C:\Users\ZenPAUL\AppData\Roaming\Tencent\Users\2227088077\QQ\WinTemp\RichOle\RDXY}J}52AEE4VYJ{%W4LNT.jpg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0" y="0"/>
            <a:ext cx="9020175" cy="67627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3009" name="Picture 1" descr="C:\Users\ZenPAUL\AppData\Roaming\Tencent\Users\2227088077\QQ\WinTemp\RichOle\Q]09U{S6R3YSSO[59CH07{G.jpg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0" y="0"/>
            <a:ext cx="9067800" cy="67722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1985" name="Picture 1" descr="C:\Users\ZenPAUL\AppData\Roaming\Tencent\Users\2227088077\QQ\WinTemp\RichOle\FUY]2I((U$5NDPX]3R}~TRB.jpg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0" y="0"/>
            <a:ext cx="9058275" cy="679132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0961" name="Picture 1" descr="C:\Users\ZenPAUL\AppData\Roaming\Tencent\Users\2227088077\QQ\WinTemp\RichOle\2U8G~PK)2)2@{B$O5T4WPB8.jpg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0" y="0"/>
            <a:ext cx="9010650" cy="68008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9937" name="AutoShape 1" descr="C:\Users\ZenPAUL\AppData\Roaming\Tencent\Users\2227088077\QQ\WinTemp\RichOle\O(S64V3$3PEAUZCVN}Y8.jpg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9938" name="AutoShape 2" descr="C:\Users\ZenPAUL\AppData\Roaming\Tencent\Users\2227088077\QQ\WinTemp\RichOle\O(S64V3$3PEAUZCVN}Y8.jpg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39939" name="Picture 3" descr="C:\Users\ZenPAUL\AppData\Roaming\Tencent\Users\2227088077\QQ\WinTemp\RichOle\KTIMP%IPN0XJN`TDM(_2Y}N.jpg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0" y="0"/>
            <a:ext cx="9048750" cy="68008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8913" name="Picture 1" descr="C:\Users\ZenPAUL\AppData\Roaming\Tencent\Users\2227088077\QQ\WinTemp\RichOle\911@GI53@C3V}WQ@1Q9PHY2.jpg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0" y="0"/>
            <a:ext cx="9067800" cy="67722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</Words>
  <Application>WPS Writer</Application>
  <PresentationFormat>全屏显示(4:3)</PresentationFormat>
  <Paragraphs>2</Paragraphs>
  <Slides>117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117</vt:i4>
      </vt:variant>
    </vt:vector>
  </HeadingPairs>
  <TitlesOfParts>
    <vt:vector size="126" baseType="lpstr">
      <vt:lpstr>Arial</vt:lpstr>
      <vt:lpstr>SimSun</vt:lpstr>
      <vt:lpstr>Wingdings</vt:lpstr>
      <vt:lpstr>Calibri</vt:lpstr>
      <vt:lpstr>Helvetica Neue</vt:lpstr>
      <vt:lpstr>微软雅黑</vt:lpstr>
      <vt:lpstr>汉仪旗黑</vt:lpstr>
      <vt:lpstr>Arial Unicode MS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完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ZenPAUL</dc:creator>
  <cp:lastModifiedBy>jolycao</cp:lastModifiedBy>
  <cp:revision>5</cp:revision>
  <dcterms:created xsi:type="dcterms:W3CDTF">2022-01-10T08:17:10Z</dcterms:created>
  <dcterms:modified xsi:type="dcterms:W3CDTF">2022-01-10T08:17:10Z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1033-3.2.0.6370</vt:lpwstr>
  </property>
</Properties>
</file>